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2025/1/22</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2025/1/22</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mc:AlternateContent xmlns:mc="http://schemas.openxmlformats.org/markup-compatibility/2006">
    <mc:Choice xmlns:p14="http://schemas.microsoft.com/office/powerpoint/2010/main" Requires="p14">
      <p:transition spd="slow" p14:dur="2000" advTm="6326"/>
    </mc:Choice>
    <mc:Fallback>
      <p:transition spd="slow" advTm="63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mc:AlternateContent xmlns:mc="http://schemas.openxmlformats.org/markup-compatibility/2006">
    <mc:Choice xmlns:p14="http://schemas.microsoft.com/office/powerpoint/2010/main" Requires="p14">
      <p:transition spd="slow" p14:dur="2000" advTm="13651"/>
    </mc:Choice>
    <mc:Fallback>
      <p:transition spd="slow" advTm="136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mc:AlternateContent xmlns:mc="http://schemas.openxmlformats.org/markup-compatibility/2006">
    <mc:Choice xmlns:p14="http://schemas.microsoft.com/office/powerpoint/2010/main" Requires="p14">
      <p:transition spd="slow" p14:dur="2000" advTm="17110"/>
    </mc:Choice>
    <mc:Fallback>
      <p:transition spd="slow" advTm="171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664234" y="1331071"/>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mc:AlternateContent xmlns:mc="http://schemas.openxmlformats.org/markup-compatibility/2006">
    <mc:Choice xmlns:p14="http://schemas.microsoft.com/office/powerpoint/2010/main" Requires="p14">
      <p:transition spd="slow" p14:dur="2000" advTm="27463"/>
    </mc:Choice>
    <mc:Fallback>
      <p:transition spd="slow" advTm="274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mc:AlternateContent xmlns:mc="http://schemas.openxmlformats.org/markup-compatibility/2006">
    <mc:Choice xmlns:p14="http://schemas.microsoft.com/office/powerpoint/2010/main" Requires="p14">
      <p:transition spd="slow" p14:dur="2000" advTm="23915"/>
    </mc:Choice>
    <mc:Fallback>
      <p:transition spd="slow" advTm="2391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mc:AlternateContent xmlns:mc="http://schemas.openxmlformats.org/markup-compatibility/2006">
    <mc:Choice xmlns:p14="http://schemas.microsoft.com/office/powerpoint/2010/main" Requires="p14">
      <p:transition spd="slow" p14:dur="2000" advTm="14932"/>
    </mc:Choice>
    <mc:Fallback>
      <p:transition spd="slow" advTm="1493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mc:AlternateContent xmlns:mc="http://schemas.openxmlformats.org/markup-compatibility/2006">
    <mc:Choice xmlns:p14="http://schemas.microsoft.com/office/powerpoint/2010/main" Requires="p14">
      <p:transition spd="slow" p14:dur="2000" advTm="24753"/>
    </mc:Choice>
    <mc:Fallback>
      <p:transition spd="slow" advTm="247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mc:AlternateContent xmlns:mc="http://schemas.openxmlformats.org/markup-compatibility/2006">
    <mc:Choice xmlns:p14="http://schemas.microsoft.com/office/powerpoint/2010/main" Requires="p14">
      <p:transition spd="slow" p14:dur="2000" advTm="2522"/>
    </mc:Choice>
    <mc:Fallback>
      <p:transition spd="slow" advTm="25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mc:AlternateContent xmlns:mc="http://schemas.openxmlformats.org/markup-compatibility/2006">
    <mc:Choice xmlns:p14="http://schemas.microsoft.com/office/powerpoint/2010/main" Requires="p14">
      <p:transition spd="slow" p14:dur="2000" advTm="18958"/>
    </mc:Choice>
    <mc:Fallback>
      <p:transition spd="slow" advTm="1895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Concorde</a:t>
            </a:r>
            <a:r>
              <a:rPr lang="ja-JP" altLang="en-US" sz="1600" dirty="0"/>
              <a:t>と</a:t>
            </a:r>
            <a:r>
              <a:rPr lang="en-US" altLang="ja-JP" sz="1600" dirty="0"/>
              <a:t>LKH</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mc:AlternateContent xmlns:mc="http://schemas.openxmlformats.org/markup-compatibility/2006">
    <mc:Choice xmlns:p14="http://schemas.microsoft.com/office/powerpoint/2010/main" Requires="p14">
      <p:transition spd="slow" p14:dur="2000" advTm="29366"/>
    </mc:Choice>
    <mc:Fallback>
      <p:transition spd="slow" advTm="2936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mc:AlternateContent xmlns:mc="http://schemas.openxmlformats.org/markup-compatibility/2006">
    <mc:Choice xmlns:p14="http://schemas.microsoft.com/office/powerpoint/2010/main" Requires="p14">
      <p:transition spd="slow" p14:dur="2000" advTm="28223"/>
    </mc:Choice>
    <mc:Fallback>
      <p:transition spd="slow" advTm="282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mc:AlternateContent xmlns:mc="http://schemas.openxmlformats.org/markup-compatibility/2006">
    <mc:Choice xmlns:p14="http://schemas.microsoft.com/office/powerpoint/2010/main" Requires="p14">
      <p:transition spd="slow" p14:dur="2000" advTm="18541"/>
    </mc:Choice>
    <mc:Fallback>
      <p:transition spd="slow" advTm="185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mc:AlternateContent xmlns:mc="http://schemas.openxmlformats.org/markup-compatibility/2006">
    <mc:Choice xmlns:p14="http://schemas.microsoft.com/office/powerpoint/2010/main" Requires="p14">
      <p:transition spd="slow" p14:dur="2000" advTm="25210"/>
    </mc:Choice>
    <mc:Fallback>
      <p:transition spd="slow" advTm="2521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190249"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mc:AlternateContent xmlns:mc="http://schemas.openxmlformats.org/markup-compatibility/2006">
    <mc:Choice xmlns:p14="http://schemas.microsoft.com/office/powerpoint/2010/main" Requires="p14">
      <p:transition spd="slow" p14:dur="2000" advTm="23839"/>
    </mc:Choice>
    <mc:Fallback>
      <p:transition spd="slow" advTm="238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mc:AlternateContent xmlns:mc="http://schemas.openxmlformats.org/markup-compatibility/2006">
    <mc:Choice xmlns:p14="http://schemas.microsoft.com/office/powerpoint/2010/main" Requires="p14">
      <p:transition spd="slow" p14:dur="2000" advTm="39199"/>
    </mc:Choice>
    <mc:Fallback>
      <p:transition spd="slow" advTm="3919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mc:AlternateContent xmlns:mc="http://schemas.openxmlformats.org/markup-compatibility/2006">
    <mc:Choice xmlns:p14="http://schemas.microsoft.com/office/powerpoint/2010/main" Requires="p14">
      <p:transition spd="slow" p14:dur="2000" advTm="22296"/>
    </mc:Choice>
    <mc:Fallback>
      <p:transition spd="slow" advTm="222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2"/>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3"/>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mc:AlternateContent xmlns:mc="http://schemas.openxmlformats.org/markup-compatibility/2006">
    <mc:Choice xmlns:p14="http://schemas.microsoft.com/office/powerpoint/2010/main" Requires="p14">
      <p:transition spd="slow" p14:dur="2000" advTm="26265"/>
    </mc:Choice>
    <mc:Fallback>
      <p:transition spd="slow" advTm="262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mc:AlternateContent xmlns:mc="http://schemas.openxmlformats.org/markup-compatibility/2006">
    <mc:Choice xmlns:p14="http://schemas.microsoft.com/office/powerpoint/2010/main" Requires="p14">
      <p:transition spd="slow" p14:dur="2000" advTm="22322"/>
    </mc:Choice>
    <mc:Fallback>
      <p:transition spd="slow" advTm="223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mc:AlternateContent xmlns:mc="http://schemas.openxmlformats.org/markup-compatibility/2006">
    <mc:Choice xmlns:p14="http://schemas.microsoft.com/office/powerpoint/2010/main" Requires="p14">
      <p:transition spd="slow" p14:dur="2000" advTm="36223"/>
    </mc:Choice>
    <mc:Fallback>
      <p:transition spd="slow" advTm="362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mc:AlternateContent xmlns:mc="http://schemas.openxmlformats.org/markup-compatibility/2006">
    <mc:Choice xmlns:p14="http://schemas.microsoft.com/office/powerpoint/2010/main" Requires="p14">
      <p:transition spd="slow" p14:dur="2000" advTm="22621"/>
    </mc:Choice>
    <mc:Fallback>
      <p:transition spd="slow" advTm="226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mc:AlternateContent xmlns:mc="http://schemas.openxmlformats.org/markup-compatibility/2006">
    <mc:Choice xmlns:p14="http://schemas.microsoft.com/office/powerpoint/2010/main" Requires="p14">
      <p:transition spd="slow" p14:dur="2000" advTm="55781"/>
    </mc:Choice>
    <mc:Fallback>
      <p:transition spd="slow" advTm="557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mc:AlternateContent xmlns:mc="http://schemas.openxmlformats.org/markup-compatibility/2006">
    <mc:Choice xmlns:p14="http://schemas.microsoft.com/office/powerpoint/2010/main" Requires="p14">
      <p:transition spd="slow" p14:dur="2000" advTm="30875"/>
    </mc:Choice>
    <mc:Fallback>
      <p:transition spd="slow" advTm="3087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mc:AlternateContent xmlns:mc="http://schemas.openxmlformats.org/markup-compatibility/2006">
    <mc:Choice xmlns:p14="http://schemas.microsoft.com/office/powerpoint/2010/main" Requires="p14">
      <p:transition spd="slow" p14:dur="2000" advTm="36733"/>
    </mc:Choice>
    <mc:Fallback>
      <p:transition spd="slow" advTm="36733"/>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3876</TotalTime>
  <Words>2867</Words>
  <Application>Microsoft Office PowerPoint</Application>
  <PresentationFormat>宽屏</PresentationFormat>
  <Paragraphs>941</Paragraphs>
  <Slides>23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156</cp:revision>
  <dcterms:created xsi:type="dcterms:W3CDTF">2024-08-23T05:41:13Z</dcterms:created>
  <dcterms:modified xsi:type="dcterms:W3CDTF">2025-01-22T13:45:31Z</dcterms:modified>
</cp:coreProperties>
</file>